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73" autoAdjust="0"/>
    <p:restoredTop sz="94660"/>
  </p:normalViewPr>
  <p:slideViewPr>
    <p:cSldViewPr>
      <p:cViewPr>
        <p:scale>
          <a:sx n="90" d="100"/>
          <a:sy n="90" d="100"/>
        </p:scale>
        <p:origin x="-760" y="-1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2888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Condensed" pitchFamily="34" charset="0"/>
              </a:rPr>
              <a:t>Node JS</a:t>
            </a:r>
            <a:endParaRPr lang="en-US" sz="2400" dirty="0">
              <a:solidFill>
                <a:schemeClr val="bg1"/>
              </a:solidFill>
              <a:latin typeface="Bahnschrift Condens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39794" y="2190750"/>
            <a:ext cx="246253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Bahnschrift SemiLight Condensed" pitchFamily="34" charset="0"/>
              </a:rPr>
              <a:t>Node JS Tutorial 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  <a:latin typeface="Bahnschrift SemiLight Condensed" pitchFamily="34" charset="0"/>
              </a:rPr>
              <a:t>Engr. Rabbil Hasan</a:t>
            </a:r>
            <a:endParaRPr lang="en-US" dirty="0">
              <a:solidFill>
                <a:srgbClr val="00B050"/>
              </a:solidFill>
              <a:latin typeface="Bahnschrift Semi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2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2888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Condensed" pitchFamily="34" charset="0"/>
              </a:rPr>
              <a:t>Node JS</a:t>
            </a:r>
            <a:endParaRPr lang="en-US" sz="2400" dirty="0">
              <a:solidFill>
                <a:schemeClr val="bg1"/>
              </a:solidFill>
              <a:latin typeface="Bahnschrift Condens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6918" y="2038350"/>
            <a:ext cx="28825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Bahnschrift SemiLight Condensed" pitchFamily="34" charset="0"/>
              </a:rPr>
              <a:t>WHAT IS NODE JS?</a:t>
            </a:r>
            <a:endParaRPr lang="bn-IN" sz="3600" dirty="0" smtClean="0">
              <a:latin typeface="Bahnschrift SemiLight Condensed" pitchFamily="34" charset="0"/>
            </a:endParaRPr>
          </a:p>
          <a:p>
            <a:pPr algn="ctr"/>
            <a:r>
              <a:rPr lang="bn-IN" sz="2800" dirty="0" smtClean="0">
                <a:solidFill>
                  <a:srgbClr val="FFC000"/>
                </a:solidFill>
                <a:latin typeface="Hind Siliguri" pitchFamily="2" charset="0"/>
                <a:cs typeface="Hind Siliguri" pitchFamily="2" charset="0"/>
              </a:rPr>
              <a:t>নোড জেএস এর গল্প</a:t>
            </a:r>
            <a:endParaRPr lang="en-US" sz="2800" dirty="0">
              <a:solidFill>
                <a:srgbClr val="FFC000"/>
              </a:solidFill>
              <a:latin typeface="Hind Siliguri" pitchFamily="2" charset="0"/>
              <a:cs typeface="Hind Siligur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9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28885"/>
            <a:ext cx="3483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JavaScript Dec 1995-2009 April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0417" y="971550"/>
            <a:ext cx="82541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ahnschrift Light Condensed" pitchFamily="34" charset="0"/>
              </a:rPr>
              <a:t>JavaScript created as </a:t>
            </a:r>
            <a:r>
              <a:rPr lang="en-US" b="1" dirty="0" smtClean="0">
                <a:latin typeface="Bahnschrift Light Condensed" pitchFamily="34" charset="0"/>
              </a:rPr>
              <a:t>client side language/front end language</a:t>
            </a:r>
            <a:r>
              <a:rPr lang="en-US" dirty="0" smtClean="0">
                <a:latin typeface="Bahnschrift Light Condensed" pitchFamily="34" charset="0"/>
              </a:rPr>
              <a:t>.  Only handle front end logics . JavaScript </a:t>
            </a:r>
          </a:p>
          <a:p>
            <a:r>
              <a:rPr lang="en-US" dirty="0" smtClean="0">
                <a:latin typeface="Bahnschrift Light Condensed" pitchFamily="34" charset="0"/>
              </a:rPr>
              <a:t>has no power to communicate  with server.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latin typeface="Bahnschrift Light Condense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0062" y="1815227"/>
            <a:ext cx="40174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Bahnschrift Light Condensed" pitchFamily="34" charset="0"/>
              </a:rPr>
              <a:t>J</a:t>
            </a:r>
            <a:r>
              <a:rPr lang="en-US" b="1" dirty="0" smtClean="0">
                <a:latin typeface="Bahnschrift Light Condensed" pitchFamily="34" charset="0"/>
              </a:rPr>
              <a:t>avaScript Can Do :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Interact </a:t>
            </a:r>
            <a:r>
              <a:rPr lang="en-US" dirty="0">
                <a:latin typeface="Bahnschrift Light Condensed" pitchFamily="34" charset="0"/>
              </a:rPr>
              <a:t>with temporary storage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Make </a:t>
            </a:r>
            <a:r>
              <a:rPr lang="en-US" dirty="0">
                <a:latin typeface="Bahnschrift Light Condensed" pitchFamily="34" charset="0"/>
              </a:rPr>
              <a:t>interactive web pages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Interact </a:t>
            </a:r>
            <a:r>
              <a:rPr lang="en-US" dirty="0">
                <a:latin typeface="Bahnschrift Light Condensed" pitchFamily="34" charset="0"/>
              </a:rPr>
              <a:t>with local storage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Sending </a:t>
            </a:r>
            <a:r>
              <a:rPr lang="en-US" dirty="0">
                <a:latin typeface="Bahnschrift Light Condensed" pitchFamily="34" charset="0"/>
              </a:rPr>
              <a:t>request for data to server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Send </a:t>
            </a:r>
            <a:r>
              <a:rPr lang="en-US" dirty="0">
                <a:latin typeface="Bahnschrift Light Condensed" pitchFamily="34" charset="0"/>
              </a:rPr>
              <a:t>request to server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work </a:t>
            </a:r>
            <a:r>
              <a:rPr lang="en-US" dirty="0">
                <a:latin typeface="Bahnschrift Light Condensed" pitchFamily="34" charset="0"/>
              </a:rPr>
              <a:t>as an interface between server and user</a:t>
            </a:r>
          </a:p>
          <a:p>
            <a:endParaRPr lang="en-US" dirty="0" smtClean="0">
              <a:latin typeface="Bahnschrift Light Condensed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latin typeface="Bahnschrift Light Condense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1885950"/>
            <a:ext cx="349967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Bahnschrift Light Condensed" pitchFamily="34" charset="0"/>
              </a:rPr>
              <a:t>J</a:t>
            </a:r>
            <a:r>
              <a:rPr lang="en-US" b="1" dirty="0" smtClean="0">
                <a:latin typeface="Bahnschrift Light Condensed" pitchFamily="34" charset="0"/>
              </a:rPr>
              <a:t>avaScript Can Not Do: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Querying the </a:t>
            </a:r>
            <a:r>
              <a:rPr lang="en-US" dirty="0" smtClean="0">
                <a:latin typeface="Bahnschrift Light Condensed" pitchFamily="34" charset="0"/>
              </a:rPr>
              <a:t>database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Operations over </a:t>
            </a:r>
            <a:r>
              <a:rPr lang="en-US" dirty="0" smtClean="0">
                <a:latin typeface="Bahnschrift Light Condensed" pitchFamily="34" charset="0"/>
              </a:rPr>
              <a:t>databases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Access/Write a file on server</a:t>
            </a:r>
            <a:r>
              <a:rPr lang="en-US" dirty="0" smtClean="0">
                <a:latin typeface="Bahnschrift Light Condensed" pitchFamily="34" charset="0"/>
              </a:rPr>
              <a:t>.</a:t>
            </a:r>
            <a:endParaRPr lang="en-US" dirty="0">
              <a:latin typeface="Bahnschrift Light Condensed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Server </a:t>
            </a:r>
            <a:r>
              <a:rPr lang="en-US" dirty="0">
                <a:latin typeface="Bahnschrift Light Condensed" pitchFamily="34" charset="0"/>
              </a:rPr>
              <a:t>Side  Request , Response Handle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Software Backend Operations.</a:t>
            </a:r>
          </a:p>
          <a:p>
            <a:endParaRPr lang="en-US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3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895350"/>
            <a:ext cx="45384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Bahnschrift Condensed" pitchFamily="34" charset="0"/>
              </a:rPr>
              <a:t>Ryan Dahl Create An Awesome Platform May -2009</a:t>
            </a:r>
          </a:p>
          <a:p>
            <a:r>
              <a:rPr lang="en-US" sz="2000" dirty="0" smtClean="0">
                <a:latin typeface="Bahnschrift Condensed" pitchFamily="34" charset="0"/>
              </a:rPr>
              <a:t>This is Node JS </a:t>
            </a:r>
            <a:endParaRPr lang="en-US" sz="2000" dirty="0">
              <a:latin typeface="Bahnschrift Condensed" pitchFamily="34" charset="0"/>
            </a:endParaRPr>
          </a:p>
        </p:txBody>
      </p:sp>
      <p:pic>
        <p:nvPicPr>
          <p:cNvPr id="1026" name="Picture 2" descr="C:\Users\Rabbil\Desktop\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895350"/>
            <a:ext cx="2838743" cy="289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128885"/>
            <a:ext cx="2937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JavaScript From May-2009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76600" y="1759624"/>
            <a:ext cx="363272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Bahnschrift Light Condensed" pitchFamily="34" charset="0"/>
              </a:rPr>
              <a:t>Using Node JS Platform JavaScript Can Do: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Querying the </a:t>
            </a:r>
            <a:r>
              <a:rPr lang="en-US" dirty="0" smtClean="0">
                <a:latin typeface="Bahnschrift Light Condensed" pitchFamily="34" charset="0"/>
              </a:rPr>
              <a:t>database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Operations over </a:t>
            </a:r>
            <a:r>
              <a:rPr lang="en-US" dirty="0" smtClean="0">
                <a:latin typeface="Bahnschrift Light Condensed" pitchFamily="34" charset="0"/>
              </a:rPr>
              <a:t>databases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>
                <a:latin typeface="Bahnschrift Light Condensed" pitchFamily="34" charset="0"/>
              </a:rPr>
              <a:t>Access/Write a file on server</a:t>
            </a:r>
            <a:r>
              <a:rPr lang="en-US" dirty="0" smtClean="0">
                <a:latin typeface="Bahnschrift Light Condensed" pitchFamily="34" charset="0"/>
              </a:rPr>
              <a:t>.</a:t>
            </a:r>
            <a:endParaRPr lang="en-US" dirty="0">
              <a:latin typeface="Bahnschrift Light Condensed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Server </a:t>
            </a:r>
            <a:r>
              <a:rPr lang="en-US" dirty="0">
                <a:latin typeface="Bahnschrift Light Condensed" pitchFamily="34" charset="0"/>
              </a:rPr>
              <a:t>Side  Request , Response Handle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>
                <a:latin typeface="Bahnschrift Light Condensed" pitchFamily="34" charset="0"/>
              </a:rPr>
              <a:t>Software Backend Operations.</a:t>
            </a:r>
          </a:p>
          <a:p>
            <a:endParaRPr lang="en-US" dirty="0">
              <a:latin typeface="Bahnschrift Ligh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64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2888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Node JS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18830" y="1609695"/>
            <a:ext cx="2057400" cy="2381310"/>
            <a:chOff x="762000" y="1581150"/>
            <a:chExt cx="2057400" cy="2381310"/>
          </a:xfrm>
        </p:grpSpPr>
        <p:grpSp>
          <p:nvGrpSpPr>
            <p:cNvPr id="3" name="Group 2"/>
            <p:cNvGrpSpPr/>
            <p:nvPr/>
          </p:nvGrpSpPr>
          <p:grpSpPr>
            <a:xfrm>
              <a:off x="838200" y="1581150"/>
              <a:ext cx="1981200" cy="1981200"/>
              <a:chOff x="3112477" y="1047750"/>
              <a:chExt cx="1981200" cy="1981200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3112477" y="1047750"/>
                <a:ext cx="1981200" cy="198120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350307" y="1853684"/>
                <a:ext cx="1505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latin typeface="Bahnschrift Light Condensed" pitchFamily="34" charset="0"/>
                  </a:rPr>
                  <a:t>Node JS Platform</a:t>
                </a:r>
                <a:endParaRPr lang="en-US" dirty="0">
                  <a:latin typeface="Bahnschrift Light Condensed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762000" y="3562350"/>
              <a:ext cx="1984839" cy="400110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Node JS Own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581570" y="1123950"/>
            <a:ext cx="5433016" cy="3295710"/>
            <a:chOff x="2581570" y="1123950"/>
            <a:chExt cx="5433016" cy="3295710"/>
          </a:xfrm>
        </p:grpSpPr>
        <p:sp>
          <p:nvSpPr>
            <p:cNvPr id="10" name="TextBox 9"/>
            <p:cNvSpPr txBox="1"/>
            <p:nvPr/>
          </p:nvSpPr>
          <p:spPr>
            <a:xfrm>
              <a:off x="6172201" y="1763327"/>
              <a:ext cx="1803699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JavaScript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72201" y="2495550"/>
              <a:ext cx="1803699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JavaScript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2681" y="3257550"/>
              <a:ext cx="1803699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JavaScript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10887" y="4019550"/>
              <a:ext cx="1803699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JavaScript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200" y="1123950"/>
              <a:ext cx="1803699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Bahnschrift Condensed" pitchFamily="34" charset="0"/>
                </a:rPr>
                <a:t>JavaScript Library </a:t>
              </a:r>
              <a:endParaRPr lang="en-US" sz="2000" dirty="0">
                <a:latin typeface="Bahnschrift Condensed" pitchFamily="34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2819400" y="1324005"/>
              <a:ext cx="3276600" cy="9429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1"/>
            </p:cNvCxnSpPr>
            <p:nvPr/>
          </p:nvCxnSpPr>
          <p:spPr>
            <a:xfrm flipH="1">
              <a:off x="2819400" y="1963382"/>
              <a:ext cx="3352801" cy="5321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1" idx="1"/>
            </p:cNvCxnSpPr>
            <p:nvPr/>
          </p:nvCxnSpPr>
          <p:spPr>
            <a:xfrm flipH="1">
              <a:off x="2819400" y="2695605"/>
              <a:ext cx="3352801" cy="1047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2" idx="1"/>
            </p:cNvCxnSpPr>
            <p:nvPr/>
          </p:nvCxnSpPr>
          <p:spPr>
            <a:xfrm flipH="1" flipV="1">
              <a:off x="2746839" y="3028950"/>
              <a:ext cx="3455842" cy="4286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3" idx="1"/>
            </p:cNvCxnSpPr>
            <p:nvPr/>
          </p:nvCxnSpPr>
          <p:spPr>
            <a:xfrm flipH="1" flipV="1">
              <a:off x="2581570" y="3257550"/>
              <a:ext cx="3629317" cy="9620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563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28885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Node JS Application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0" y="2314711"/>
            <a:ext cx="2664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Bahnschrift Light Condensed" pitchFamily="34" charset="0"/>
              </a:rPr>
              <a:t>Third Party Library Management</a:t>
            </a:r>
          </a:p>
          <a:p>
            <a:pPr algn="ctr"/>
            <a:r>
              <a:rPr lang="en-US" b="1" dirty="0" smtClean="0">
                <a:solidFill>
                  <a:srgbClr val="FFC000"/>
                </a:solidFill>
                <a:latin typeface="Bahnschrift Light Condensed" pitchFamily="34" charset="0"/>
              </a:rPr>
              <a:t>NPM (Node Package Manager)</a:t>
            </a:r>
            <a:endParaRPr lang="en-US" dirty="0">
              <a:solidFill>
                <a:srgbClr val="FFC000"/>
              </a:solidFill>
              <a:latin typeface="Bahnschrift Light Condensed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659565" y="1067094"/>
            <a:ext cx="3810000" cy="3673928"/>
            <a:chOff x="4114800" y="919452"/>
            <a:chExt cx="3810000" cy="3673928"/>
          </a:xfrm>
        </p:grpSpPr>
        <p:sp>
          <p:nvSpPr>
            <p:cNvPr id="26" name="Oval 25"/>
            <p:cNvSpPr/>
            <p:nvPr/>
          </p:nvSpPr>
          <p:spPr>
            <a:xfrm>
              <a:off x="4114800" y="919452"/>
              <a:ext cx="3810000" cy="367392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372100" y="2067315"/>
              <a:ext cx="1295400" cy="124913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600700" y="2437822"/>
              <a:ext cx="94288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Bahnschrift Condensed" pitchFamily="34" charset="0"/>
                </a:rPr>
                <a:t>Node JS </a:t>
              </a:r>
              <a:endParaRPr lang="en-US" sz="1400" dirty="0" smtClean="0">
                <a:solidFill>
                  <a:schemeClr val="bg1"/>
                </a:solidFill>
                <a:latin typeface="Bahnschrift Condensed" pitchFamily="34" charset="0"/>
              </a:endParaRP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  <a:latin typeface="Bahnschrift Condensed" pitchFamily="34" charset="0"/>
                </a:rPr>
                <a:t>Own </a:t>
              </a:r>
              <a:r>
                <a:rPr lang="en-US" sz="1400" dirty="0">
                  <a:solidFill>
                    <a:schemeClr val="bg1"/>
                  </a:solidFill>
                  <a:latin typeface="Bahnschrift Condensed" pitchFamily="34" charset="0"/>
                </a:rPr>
                <a:t>Library 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357249" y="2494806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811867" y="264795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604427" y="1805705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738027" y="197233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680627" y="318135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638800" y="363855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77000" y="326773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595027" y="1352550"/>
              <a:ext cx="88197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Third Party </a:t>
              </a:r>
            </a:p>
            <a:p>
              <a:pPr algn="ctr"/>
              <a:r>
                <a:rPr lang="en-US" sz="1400" dirty="0" smtClean="0">
                  <a:latin typeface="Bahnschrift Condensed" pitchFamily="34" charset="0"/>
                </a:rPr>
                <a:t>JS Library </a:t>
              </a:r>
              <a:endParaRPr lang="en-US" sz="1400" dirty="0">
                <a:latin typeface="Bahnschrift Condense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706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28885"/>
            <a:ext cx="3876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Node JS Frequently Asked Questions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4702" y="1047750"/>
            <a:ext cx="3884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Bahnschrift Light Condensed" pitchFamily="34" charset="0"/>
              </a:rPr>
              <a:t>Is Node </a:t>
            </a:r>
            <a:r>
              <a:rPr lang="en-US" b="1" dirty="0" err="1" smtClean="0">
                <a:latin typeface="Bahnschrift Light Condensed" pitchFamily="34" charset="0"/>
              </a:rPr>
              <a:t>js</a:t>
            </a:r>
            <a:r>
              <a:rPr lang="en-US" b="1" dirty="0" smtClean="0">
                <a:latin typeface="Bahnschrift Light Condensed" pitchFamily="34" charset="0"/>
              </a:rPr>
              <a:t> a programming language ?</a:t>
            </a:r>
          </a:p>
          <a:p>
            <a:r>
              <a:rPr lang="en-US" b="1" dirty="0" smtClean="0">
                <a:latin typeface="Bahnschrift Light Condensed" pitchFamily="34" charset="0"/>
              </a:rPr>
              <a:t>What previous knowledge required for Node JS ?</a:t>
            </a:r>
          </a:p>
        </p:txBody>
      </p:sp>
    </p:spTree>
    <p:extLst>
      <p:ext uri="{BB962C8B-B14F-4D97-AF65-F5344CB8AC3E}">
        <p14:creationId xmlns:p14="http://schemas.microsoft.com/office/powerpoint/2010/main" val="255979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28885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Bahnschrift SemiLight Condensed" pitchFamily="34" charset="0"/>
              </a:rPr>
              <a:t>Node JS Tools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4702" y="1015484"/>
            <a:ext cx="2071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latin typeface="Bahnschrift Light Condensed" pitchFamily="34" charset="0"/>
              </a:rPr>
              <a:t>Node Js Environment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latin typeface="Bahnschrift Light Condensed" pitchFamily="34" charset="0"/>
              </a:rPr>
              <a:t>VS Code</a:t>
            </a:r>
          </a:p>
        </p:txBody>
      </p:sp>
    </p:spTree>
    <p:extLst>
      <p:ext uri="{BB962C8B-B14F-4D97-AF65-F5344CB8AC3E}">
        <p14:creationId xmlns:p14="http://schemas.microsoft.com/office/powerpoint/2010/main" val="229901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251</Words>
  <Application>Microsoft Office PowerPoint</Application>
  <PresentationFormat>On-screen Show (16:9)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Rabbil</dc:creator>
  <cp:lastModifiedBy>Rabbil</cp:lastModifiedBy>
  <cp:revision>161</cp:revision>
  <dcterms:created xsi:type="dcterms:W3CDTF">2006-08-16T00:00:00Z</dcterms:created>
  <dcterms:modified xsi:type="dcterms:W3CDTF">2020-07-02T23:40:02Z</dcterms:modified>
</cp:coreProperties>
</file>